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3"/>
  </p:notesMasterIdLst>
  <p:sldIdLst>
    <p:sldId id="258" r:id="rId2"/>
    <p:sldId id="263" r:id="rId3"/>
    <p:sldId id="259" r:id="rId4"/>
    <p:sldId id="260" r:id="rId5"/>
    <p:sldId id="261" r:id="rId6"/>
    <p:sldId id="264" r:id="rId7"/>
    <p:sldId id="262" r:id="rId8"/>
    <p:sldId id="267" r:id="rId9"/>
    <p:sldId id="265" r:id="rId10"/>
    <p:sldId id="266" r:id="rId11"/>
    <p:sldId id="268" r:id="rId12"/>
  </p:sldIdLst>
  <p:sldSz cx="7751763" cy="58134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56"/>
    <p:restoredTop sz="94684"/>
  </p:normalViewPr>
  <p:slideViewPr>
    <p:cSldViewPr snapToGrid="0">
      <p:cViewPr>
        <p:scale>
          <a:sx n="102" d="100"/>
          <a:sy n="102" d="100"/>
        </p:scale>
        <p:origin x="94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1.svg>
</file>

<file path=ppt/media/image12.png>
</file>

<file path=ppt/media/image120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AF392-980C-954E-BEC9-47795FE09377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7F1B83-A642-694C-B0E4-F017FC5A413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3932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7F1B83-A642-694C-B0E4-F017FC5A4138}" type="slidenum">
              <a:rPr lang="en-CN" smtClean="0"/>
              <a:t>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48835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382" y="951411"/>
            <a:ext cx="6588999" cy="2023933"/>
          </a:xfrm>
        </p:spPr>
        <p:txBody>
          <a:bodyPr anchor="b"/>
          <a:lstStyle>
            <a:lvl1pPr algn="ctr">
              <a:defRPr sz="50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8971" y="3053394"/>
            <a:ext cx="5813822" cy="1403565"/>
          </a:xfrm>
        </p:spPr>
        <p:txBody>
          <a:bodyPr/>
          <a:lstStyle>
            <a:lvl1pPr marL="0" indent="0" algn="ctr">
              <a:buNone/>
              <a:defRPr sz="2034"/>
            </a:lvl1pPr>
            <a:lvl2pPr marL="387568" indent="0" algn="ctr">
              <a:buNone/>
              <a:defRPr sz="1695"/>
            </a:lvl2pPr>
            <a:lvl3pPr marL="775137" indent="0" algn="ctr">
              <a:buNone/>
              <a:defRPr sz="1526"/>
            </a:lvl3pPr>
            <a:lvl4pPr marL="1162705" indent="0" algn="ctr">
              <a:buNone/>
              <a:defRPr sz="1356"/>
            </a:lvl4pPr>
            <a:lvl5pPr marL="1550274" indent="0" algn="ctr">
              <a:buNone/>
              <a:defRPr sz="1356"/>
            </a:lvl5pPr>
            <a:lvl6pPr marL="1937842" indent="0" algn="ctr">
              <a:buNone/>
              <a:defRPr sz="1356"/>
            </a:lvl6pPr>
            <a:lvl7pPr marL="2325411" indent="0" algn="ctr">
              <a:buNone/>
              <a:defRPr sz="1356"/>
            </a:lvl7pPr>
            <a:lvl8pPr marL="2712979" indent="0" algn="ctr">
              <a:buNone/>
              <a:defRPr sz="1356"/>
            </a:lvl8pPr>
            <a:lvl9pPr marL="3100548" indent="0" algn="ctr">
              <a:buNone/>
              <a:defRPr sz="135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5160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32656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47356" y="309511"/>
            <a:ext cx="1671474" cy="492660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2934" y="309511"/>
            <a:ext cx="4917525" cy="49266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02066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25229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897" y="1449321"/>
            <a:ext cx="6685896" cy="2418223"/>
          </a:xfrm>
        </p:spPr>
        <p:txBody>
          <a:bodyPr anchor="b"/>
          <a:lstStyle>
            <a:lvl1pPr>
              <a:defRPr sz="50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897" y="3890421"/>
            <a:ext cx="6685896" cy="1271686"/>
          </a:xfrm>
        </p:spPr>
        <p:txBody>
          <a:bodyPr/>
          <a:lstStyle>
            <a:lvl1pPr marL="0" indent="0">
              <a:buNone/>
              <a:defRPr sz="2034">
                <a:solidFill>
                  <a:schemeClr val="tx1"/>
                </a:solidFill>
              </a:defRPr>
            </a:lvl1pPr>
            <a:lvl2pPr marL="387568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2pPr>
            <a:lvl3pPr marL="775137" indent="0">
              <a:buNone/>
              <a:defRPr sz="1526">
                <a:solidFill>
                  <a:schemeClr val="tx1">
                    <a:tint val="75000"/>
                  </a:schemeClr>
                </a:solidFill>
              </a:defRPr>
            </a:lvl3pPr>
            <a:lvl4pPr marL="1162705" indent="0">
              <a:buNone/>
              <a:defRPr sz="1356">
                <a:solidFill>
                  <a:schemeClr val="tx1">
                    <a:tint val="75000"/>
                  </a:schemeClr>
                </a:solidFill>
              </a:defRPr>
            </a:lvl4pPr>
            <a:lvl5pPr marL="1550274" indent="0">
              <a:buNone/>
              <a:defRPr sz="1356">
                <a:solidFill>
                  <a:schemeClr val="tx1">
                    <a:tint val="75000"/>
                  </a:schemeClr>
                </a:solidFill>
              </a:defRPr>
            </a:lvl5pPr>
            <a:lvl6pPr marL="1937842" indent="0">
              <a:buNone/>
              <a:defRPr sz="1356">
                <a:solidFill>
                  <a:schemeClr val="tx1">
                    <a:tint val="75000"/>
                  </a:schemeClr>
                </a:solidFill>
              </a:defRPr>
            </a:lvl6pPr>
            <a:lvl7pPr marL="2325411" indent="0">
              <a:buNone/>
              <a:defRPr sz="1356">
                <a:solidFill>
                  <a:schemeClr val="tx1">
                    <a:tint val="75000"/>
                  </a:schemeClr>
                </a:solidFill>
              </a:defRPr>
            </a:lvl7pPr>
            <a:lvl8pPr marL="2712979" indent="0">
              <a:buNone/>
              <a:defRPr sz="1356">
                <a:solidFill>
                  <a:schemeClr val="tx1">
                    <a:tint val="75000"/>
                  </a:schemeClr>
                </a:solidFill>
              </a:defRPr>
            </a:lvl8pPr>
            <a:lvl9pPr marL="3100548" indent="0">
              <a:buNone/>
              <a:defRPr sz="135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38601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2934" y="1547555"/>
            <a:ext cx="3294499" cy="36885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24330" y="1547555"/>
            <a:ext cx="3294499" cy="36885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47090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943" y="309512"/>
            <a:ext cx="6685896" cy="11236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944" y="1425097"/>
            <a:ext cx="3279359" cy="698418"/>
          </a:xfrm>
        </p:spPr>
        <p:txBody>
          <a:bodyPr anchor="b"/>
          <a:lstStyle>
            <a:lvl1pPr marL="0" indent="0">
              <a:buNone/>
              <a:defRPr sz="2034" b="1"/>
            </a:lvl1pPr>
            <a:lvl2pPr marL="387568" indent="0">
              <a:buNone/>
              <a:defRPr sz="1695" b="1"/>
            </a:lvl2pPr>
            <a:lvl3pPr marL="775137" indent="0">
              <a:buNone/>
              <a:defRPr sz="1526" b="1"/>
            </a:lvl3pPr>
            <a:lvl4pPr marL="1162705" indent="0">
              <a:buNone/>
              <a:defRPr sz="1356" b="1"/>
            </a:lvl4pPr>
            <a:lvl5pPr marL="1550274" indent="0">
              <a:buNone/>
              <a:defRPr sz="1356" b="1"/>
            </a:lvl5pPr>
            <a:lvl6pPr marL="1937842" indent="0">
              <a:buNone/>
              <a:defRPr sz="1356" b="1"/>
            </a:lvl6pPr>
            <a:lvl7pPr marL="2325411" indent="0">
              <a:buNone/>
              <a:defRPr sz="1356" b="1"/>
            </a:lvl7pPr>
            <a:lvl8pPr marL="2712979" indent="0">
              <a:buNone/>
              <a:defRPr sz="1356" b="1"/>
            </a:lvl8pPr>
            <a:lvl9pPr marL="3100548" indent="0">
              <a:buNone/>
              <a:defRPr sz="13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944" y="2123515"/>
            <a:ext cx="3279359" cy="3123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24330" y="1425097"/>
            <a:ext cx="3295509" cy="698418"/>
          </a:xfrm>
        </p:spPr>
        <p:txBody>
          <a:bodyPr anchor="b"/>
          <a:lstStyle>
            <a:lvl1pPr marL="0" indent="0">
              <a:buNone/>
              <a:defRPr sz="2034" b="1"/>
            </a:lvl1pPr>
            <a:lvl2pPr marL="387568" indent="0">
              <a:buNone/>
              <a:defRPr sz="1695" b="1"/>
            </a:lvl2pPr>
            <a:lvl3pPr marL="775137" indent="0">
              <a:buNone/>
              <a:defRPr sz="1526" b="1"/>
            </a:lvl3pPr>
            <a:lvl4pPr marL="1162705" indent="0">
              <a:buNone/>
              <a:defRPr sz="1356" b="1"/>
            </a:lvl4pPr>
            <a:lvl5pPr marL="1550274" indent="0">
              <a:buNone/>
              <a:defRPr sz="1356" b="1"/>
            </a:lvl5pPr>
            <a:lvl6pPr marL="1937842" indent="0">
              <a:buNone/>
              <a:defRPr sz="1356" b="1"/>
            </a:lvl6pPr>
            <a:lvl7pPr marL="2325411" indent="0">
              <a:buNone/>
              <a:defRPr sz="1356" b="1"/>
            </a:lvl7pPr>
            <a:lvl8pPr marL="2712979" indent="0">
              <a:buNone/>
              <a:defRPr sz="1356" b="1"/>
            </a:lvl8pPr>
            <a:lvl9pPr marL="3100548" indent="0">
              <a:buNone/>
              <a:defRPr sz="13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24330" y="2123515"/>
            <a:ext cx="3295509" cy="3123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35918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31684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34481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944" y="387562"/>
            <a:ext cx="2500145" cy="1356466"/>
          </a:xfrm>
        </p:spPr>
        <p:txBody>
          <a:bodyPr anchor="b"/>
          <a:lstStyle>
            <a:lvl1pPr>
              <a:defRPr sz="27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5509" y="837027"/>
            <a:ext cx="3924330" cy="4131300"/>
          </a:xfrm>
        </p:spPr>
        <p:txBody>
          <a:bodyPr/>
          <a:lstStyle>
            <a:lvl1pPr>
              <a:defRPr sz="2713"/>
            </a:lvl1pPr>
            <a:lvl2pPr>
              <a:defRPr sz="2374"/>
            </a:lvl2pPr>
            <a:lvl3pPr>
              <a:defRPr sz="2034"/>
            </a:lvl3pPr>
            <a:lvl4pPr>
              <a:defRPr sz="1695"/>
            </a:lvl4pPr>
            <a:lvl5pPr>
              <a:defRPr sz="1695"/>
            </a:lvl5pPr>
            <a:lvl6pPr>
              <a:defRPr sz="1695"/>
            </a:lvl6pPr>
            <a:lvl7pPr>
              <a:defRPr sz="1695"/>
            </a:lvl7pPr>
            <a:lvl8pPr>
              <a:defRPr sz="1695"/>
            </a:lvl8pPr>
            <a:lvl9pPr>
              <a:defRPr sz="16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944" y="1744027"/>
            <a:ext cx="2500145" cy="3231027"/>
          </a:xfrm>
        </p:spPr>
        <p:txBody>
          <a:bodyPr/>
          <a:lstStyle>
            <a:lvl1pPr marL="0" indent="0">
              <a:buNone/>
              <a:defRPr sz="1356"/>
            </a:lvl1pPr>
            <a:lvl2pPr marL="387568" indent="0">
              <a:buNone/>
              <a:defRPr sz="1187"/>
            </a:lvl2pPr>
            <a:lvl3pPr marL="775137" indent="0">
              <a:buNone/>
              <a:defRPr sz="1017"/>
            </a:lvl3pPr>
            <a:lvl4pPr marL="1162705" indent="0">
              <a:buNone/>
              <a:defRPr sz="848"/>
            </a:lvl4pPr>
            <a:lvl5pPr marL="1550274" indent="0">
              <a:buNone/>
              <a:defRPr sz="848"/>
            </a:lvl5pPr>
            <a:lvl6pPr marL="1937842" indent="0">
              <a:buNone/>
              <a:defRPr sz="848"/>
            </a:lvl6pPr>
            <a:lvl7pPr marL="2325411" indent="0">
              <a:buNone/>
              <a:defRPr sz="848"/>
            </a:lvl7pPr>
            <a:lvl8pPr marL="2712979" indent="0">
              <a:buNone/>
              <a:defRPr sz="848"/>
            </a:lvl8pPr>
            <a:lvl9pPr marL="3100548" indent="0">
              <a:buNone/>
              <a:defRPr sz="84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70705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944" y="387562"/>
            <a:ext cx="2500145" cy="1356466"/>
          </a:xfrm>
        </p:spPr>
        <p:txBody>
          <a:bodyPr anchor="b"/>
          <a:lstStyle>
            <a:lvl1pPr>
              <a:defRPr sz="27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95509" y="837027"/>
            <a:ext cx="3924330" cy="4131300"/>
          </a:xfrm>
        </p:spPr>
        <p:txBody>
          <a:bodyPr anchor="t"/>
          <a:lstStyle>
            <a:lvl1pPr marL="0" indent="0">
              <a:buNone/>
              <a:defRPr sz="2713"/>
            </a:lvl1pPr>
            <a:lvl2pPr marL="387568" indent="0">
              <a:buNone/>
              <a:defRPr sz="2374"/>
            </a:lvl2pPr>
            <a:lvl3pPr marL="775137" indent="0">
              <a:buNone/>
              <a:defRPr sz="2034"/>
            </a:lvl3pPr>
            <a:lvl4pPr marL="1162705" indent="0">
              <a:buNone/>
              <a:defRPr sz="1695"/>
            </a:lvl4pPr>
            <a:lvl5pPr marL="1550274" indent="0">
              <a:buNone/>
              <a:defRPr sz="1695"/>
            </a:lvl5pPr>
            <a:lvl6pPr marL="1937842" indent="0">
              <a:buNone/>
              <a:defRPr sz="1695"/>
            </a:lvl6pPr>
            <a:lvl7pPr marL="2325411" indent="0">
              <a:buNone/>
              <a:defRPr sz="1695"/>
            </a:lvl7pPr>
            <a:lvl8pPr marL="2712979" indent="0">
              <a:buNone/>
              <a:defRPr sz="1695"/>
            </a:lvl8pPr>
            <a:lvl9pPr marL="3100548" indent="0">
              <a:buNone/>
              <a:defRPr sz="169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944" y="1744027"/>
            <a:ext cx="2500145" cy="3231027"/>
          </a:xfrm>
        </p:spPr>
        <p:txBody>
          <a:bodyPr/>
          <a:lstStyle>
            <a:lvl1pPr marL="0" indent="0">
              <a:buNone/>
              <a:defRPr sz="1356"/>
            </a:lvl1pPr>
            <a:lvl2pPr marL="387568" indent="0">
              <a:buNone/>
              <a:defRPr sz="1187"/>
            </a:lvl2pPr>
            <a:lvl3pPr marL="775137" indent="0">
              <a:buNone/>
              <a:defRPr sz="1017"/>
            </a:lvl3pPr>
            <a:lvl4pPr marL="1162705" indent="0">
              <a:buNone/>
              <a:defRPr sz="848"/>
            </a:lvl4pPr>
            <a:lvl5pPr marL="1550274" indent="0">
              <a:buNone/>
              <a:defRPr sz="848"/>
            </a:lvl5pPr>
            <a:lvl6pPr marL="1937842" indent="0">
              <a:buNone/>
              <a:defRPr sz="848"/>
            </a:lvl6pPr>
            <a:lvl7pPr marL="2325411" indent="0">
              <a:buNone/>
              <a:defRPr sz="848"/>
            </a:lvl7pPr>
            <a:lvl8pPr marL="2712979" indent="0">
              <a:buNone/>
              <a:defRPr sz="848"/>
            </a:lvl8pPr>
            <a:lvl9pPr marL="3100548" indent="0">
              <a:buNone/>
              <a:defRPr sz="84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28237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2934" y="309512"/>
            <a:ext cx="6685896" cy="11236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2934" y="1547555"/>
            <a:ext cx="6685896" cy="3688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2934" y="5388185"/>
            <a:ext cx="1744147" cy="3095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59F00-AE08-CF42-B939-4F8FB71085E4}" type="datetimeFigureOut">
              <a:rPr lang="en-CN" smtClean="0"/>
              <a:t>2023/3/12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67772" y="5388185"/>
            <a:ext cx="2616220" cy="3095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74682" y="5388185"/>
            <a:ext cx="1744147" cy="3095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A2E6F-98F3-AD4B-84A5-FC39CD78834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50586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5137" rtl="0" eaLnBrk="1" latinLnBrk="0" hangingPunct="1">
        <a:lnSpc>
          <a:spcPct val="90000"/>
        </a:lnSpc>
        <a:spcBef>
          <a:spcPct val="0"/>
        </a:spcBef>
        <a:buNone/>
        <a:defRPr sz="37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3784" indent="-193784" algn="l" defTabSz="775137" rtl="0" eaLnBrk="1" latinLnBrk="0" hangingPunct="1">
        <a:lnSpc>
          <a:spcPct val="90000"/>
        </a:lnSpc>
        <a:spcBef>
          <a:spcPts val="848"/>
        </a:spcBef>
        <a:buFont typeface="Arial" panose="020B0604020202020204" pitchFamily="34" charset="0"/>
        <a:buChar char="•"/>
        <a:defRPr sz="2374" kern="1200">
          <a:solidFill>
            <a:schemeClr val="tx1"/>
          </a:solidFill>
          <a:latin typeface="+mn-lt"/>
          <a:ea typeface="+mn-ea"/>
          <a:cs typeface="+mn-cs"/>
        </a:defRPr>
      </a:lvl1pPr>
      <a:lvl2pPr marL="581353" indent="-193784" algn="l" defTabSz="77513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2034" kern="1200">
          <a:solidFill>
            <a:schemeClr val="tx1"/>
          </a:solidFill>
          <a:latin typeface="+mn-lt"/>
          <a:ea typeface="+mn-ea"/>
          <a:cs typeface="+mn-cs"/>
        </a:defRPr>
      </a:lvl2pPr>
      <a:lvl3pPr marL="968921" indent="-193784" algn="l" defTabSz="77513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695" kern="1200">
          <a:solidFill>
            <a:schemeClr val="tx1"/>
          </a:solidFill>
          <a:latin typeface="+mn-lt"/>
          <a:ea typeface="+mn-ea"/>
          <a:cs typeface="+mn-cs"/>
        </a:defRPr>
      </a:lvl3pPr>
      <a:lvl4pPr marL="1356490" indent="-193784" algn="l" defTabSz="77513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6" kern="1200">
          <a:solidFill>
            <a:schemeClr val="tx1"/>
          </a:solidFill>
          <a:latin typeface="+mn-lt"/>
          <a:ea typeface="+mn-ea"/>
          <a:cs typeface="+mn-cs"/>
        </a:defRPr>
      </a:lvl4pPr>
      <a:lvl5pPr marL="1744058" indent="-193784" algn="l" defTabSz="77513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6" kern="1200">
          <a:solidFill>
            <a:schemeClr val="tx1"/>
          </a:solidFill>
          <a:latin typeface="+mn-lt"/>
          <a:ea typeface="+mn-ea"/>
          <a:cs typeface="+mn-cs"/>
        </a:defRPr>
      </a:lvl5pPr>
      <a:lvl6pPr marL="2131626" indent="-193784" algn="l" defTabSz="77513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6" kern="1200">
          <a:solidFill>
            <a:schemeClr val="tx1"/>
          </a:solidFill>
          <a:latin typeface="+mn-lt"/>
          <a:ea typeface="+mn-ea"/>
          <a:cs typeface="+mn-cs"/>
        </a:defRPr>
      </a:lvl6pPr>
      <a:lvl7pPr marL="2519195" indent="-193784" algn="l" defTabSz="77513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6" kern="1200">
          <a:solidFill>
            <a:schemeClr val="tx1"/>
          </a:solidFill>
          <a:latin typeface="+mn-lt"/>
          <a:ea typeface="+mn-ea"/>
          <a:cs typeface="+mn-cs"/>
        </a:defRPr>
      </a:lvl7pPr>
      <a:lvl8pPr marL="2906763" indent="-193784" algn="l" defTabSz="77513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6" kern="1200">
          <a:solidFill>
            <a:schemeClr val="tx1"/>
          </a:solidFill>
          <a:latin typeface="+mn-lt"/>
          <a:ea typeface="+mn-ea"/>
          <a:cs typeface="+mn-cs"/>
        </a:defRPr>
      </a:lvl8pPr>
      <a:lvl9pPr marL="3294332" indent="-193784" algn="l" defTabSz="77513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5137" rtl="0" eaLnBrk="1" latinLnBrk="0" hangingPunct="1">
        <a:defRPr sz="1526" kern="1200">
          <a:solidFill>
            <a:schemeClr val="tx1"/>
          </a:solidFill>
          <a:latin typeface="+mn-lt"/>
          <a:ea typeface="+mn-ea"/>
          <a:cs typeface="+mn-cs"/>
        </a:defRPr>
      </a:lvl1pPr>
      <a:lvl2pPr marL="387568" algn="l" defTabSz="775137" rtl="0" eaLnBrk="1" latinLnBrk="0" hangingPunct="1">
        <a:defRPr sz="1526" kern="1200">
          <a:solidFill>
            <a:schemeClr val="tx1"/>
          </a:solidFill>
          <a:latin typeface="+mn-lt"/>
          <a:ea typeface="+mn-ea"/>
          <a:cs typeface="+mn-cs"/>
        </a:defRPr>
      </a:lvl2pPr>
      <a:lvl3pPr marL="775137" algn="l" defTabSz="775137" rtl="0" eaLnBrk="1" latinLnBrk="0" hangingPunct="1">
        <a:defRPr sz="1526" kern="1200">
          <a:solidFill>
            <a:schemeClr val="tx1"/>
          </a:solidFill>
          <a:latin typeface="+mn-lt"/>
          <a:ea typeface="+mn-ea"/>
          <a:cs typeface="+mn-cs"/>
        </a:defRPr>
      </a:lvl3pPr>
      <a:lvl4pPr marL="1162705" algn="l" defTabSz="775137" rtl="0" eaLnBrk="1" latinLnBrk="0" hangingPunct="1">
        <a:defRPr sz="1526" kern="1200">
          <a:solidFill>
            <a:schemeClr val="tx1"/>
          </a:solidFill>
          <a:latin typeface="+mn-lt"/>
          <a:ea typeface="+mn-ea"/>
          <a:cs typeface="+mn-cs"/>
        </a:defRPr>
      </a:lvl4pPr>
      <a:lvl5pPr marL="1550274" algn="l" defTabSz="775137" rtl="0" eaLnBrk="1" latinLnBrk="0" hangingPunct="1">
        <a:defRPr sz="1526" kern="1200">
          <a:solidFill>
            <a:schemeClr val="tx1"/>
          </a:solidFill>
          <a:latin typeface="+mn-lt"/>
          <a:ea typeface="+mn-ea"/>
          <a:cs typeface="+mn-cs"/>
        </a:defRPr>
      </a:lvl5pPr>
      <a:lvl6pPr marL="1937842" algn="l" defTabSz="775137" rtl="0" eaLnBrk="1" latinLnBrk="0" hangingPunct="1">
        <a:defRPr sz="1526" kern="1200">
          <a:solidFill>
            <a:schemeClr val="tx1"/>
          </a:solidFill>
          <a:latin typeface="+mn-lt"/>
          <a:ea typeface="+mn-ea"/>
          <a:cs typeface="+mn-cs"/>
        </a:defRPr>
      </a:lvl6pPr>
      <a:lvl7pPr marL="2325411" algn="l" defTabSz="775137" rtl="0" eaLnBrk="1" latinLnBrk="0" hangingPunct="1">
        <a:defRPr sz="1526" kern="1200">
          <a:solidFill>
            <a:schemeClr val="tx1"/>
          </a:solidFill>
          <a:latin typeface="+mn-lt"/>
          <a:ea typeface="+mn-ea"/>
          <a:cs typeface="+mn-cs"/>
        </a:defRPr>
      </a:lvl7pPr>
      <a:lvl8pPr marL="2712979" algn="l" defTabSz="775137" rtl="0" eaLnBrk="1" latinLnBrk="0" hangingPunct="1">
        <a:defRPr sz="1526" kern="1200">
          <a:solidFill>
            <a:schemeClr val="tx1"/>
          </a:solidFill>
          <a:latin typeface="+mn-lt"/>
          <a:ea typeface="+mn-ea"/>
          <a:cs typeface="+mn-cs"/>
        </a:defRPr>
      </a:lvl8pPr>
      <a:lvl9pPr marL="3100548" algn="l" defTabSz="775137" rtl="0" eaLnBrk="1" latinLnBrk="0" hangingPunct="1">
        <a:defRPr sz="15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19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20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4BABA88-552E-D4BC-7062-503E58563884}"/>
              </a:ext>
            </a:extLst>
          </p:cNvPr>
          <p:cNvCxnSpPr>
            <a:cxnSpLocks/>
          </p:cNvCxnSpPr>
          <p:nvPr/>
        </p:nvCxnSpPr>
        <p:spPr>
          <a:xfrm flipV="1">
            <a:off x="1015631" y="3314903"/>
            <a:ext cx="1726459" cy="1473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E22D09D-0691-35C2-575B-85D59F2EFE97}"/>
              </a:ext>
            </a:extLst>
          </p:cNvPr>
          <p:cNvSpPr/>
          <p:nvPr/>
        </p:nvSpPr>
        <p:spPr>
          <a:xfrm>
            <a:off x="1913844" y="1086524"/>
            <a:ext cx="4547915" cy="2910123"/>
          </a:xfrm>
          <a:prstGeom prst="roundRect">
            <a:avLst/>
          </a:pr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967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367BB68-8050-E82C-3F66-0D5CA4188249}"/>
              </a:ext>
            </a:extLst>
          </p:cNvPr>
          <p:cNvSpPr/>
          <p:nvPr/>
        </p:nvSpPr>
        <p:spPr>
          <a:xfrm>
            <a:off x="1464738" y="1494114"/>
            <a:ext cx="4547915" cy="2910123"/>
          </a:xfrm>
          <a:prstGeom prst="roundRect">
            <a:avLst/>
          </a:pr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967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196E5CB-034F-CCC3-18B4-18217CDAC689}"/>
              </a:ext>
            </a:extLst>
          </p:cNvPr>
          <p:cNvSpPr/>
          <p:nvPr/>
        </p:nvSpPr>
        <p:spPr>
          <a:xfrm>
            <a:off x="1015631" y="1879152"/>
            <a:ext cx="4547915" cy="2910123"/>
          </a:xfrm>
          <a:prstGeom prst="roundRect">
            <a:avLst/>
          </a:pr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967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BE45D08-B121-F79D-D26D-47750F230807}"/>
              </a:ext>
            </a:extLst>
          </p:cNvPr>
          <p:cNvCxnSpPr>
            <a:cxnSpLocks/>
          </p:cNvCxnSpPr>
          <p:nvPr/>
        </p:nvCxnSpPr>
        <p:spPr>
          <a:xfrm>
            <a:off x="1015633" y="4788319"/>
            <a:ext cx="5720447" cy="235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D612BE1-3CEB-24A1-3C14-FAD5AA650C60}"/>
              </a:ext>
            </a:extLst>
          </p:cNvPr>
          <p:cNvCxnSpPr>
            <a:cxnSpLocks/>
          </p:cNvCxnSpPr>
          <p:nvPr/>
        </p:nvCxnSpPr>
        <p:spPr>
          <a:xfrm flipV="1">
            <a:off x="1015631" y="924560"/>
            <a:ext cx="2" cy="38637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327E7E2-D5F6-9AA1-5F34-2900FE2B1690}"/>
                  </a:ext>
                </a:extLst>
              </p:cNvPr>
              <p:cNvSpPr txBox="1"/>
              <p:nvPr/>
            </p:nvSpPr>
            <p:spPr>
              <a:xfrm>
                <a:off x="6157498" y="4811827"/>
                <a:ext cx="1157164" cy="2411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967" i="1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967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327E7E2-D5F6-9AA1-5F34-2900FE2B16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7498" y="4811827"/>
                <a:ext cx="1157164" cy="24115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C17255C-1231-C2CD-0E21-979DF65A9186}"/>
                  </a:ext>
                </a:extLst>
              </p:cNvPr>
              <p:cNvSpPr txBox="1"/>
              <p:nvPr/>
            </p:nvSpPr>
            <p:spPr>
              <a:xfrm>
                <a:off x="618592" y="933903"/>
                <a:ext cx="397039" cy="2411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967" i="1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967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C17255C-1231-C2CD-0E21-979DF65A91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592" y="933903"/>
                <a:ext cx="397039" cy="2411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805250D-A66A-E5F1-0795-671555B123B7}"/>
                  </a:ext>
                </a:extLst>
              </p:cNvPr>
              <p:cNvSpPr txBox="1"/>
              <p:nvPr/>
            </p:nvSpPr>
            <p:spPr>
              <a:xfrm>
                <a:off x="2353785" y="3195775"/>
                <a:ext cx="1157164" cy="2411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967" b="0" i="1" smtClean="0">
                          <a:latin typeface="Cambria Math" panose="02040503050406030204" pitchFamily="18" charset="0"/>
                        </a:rPr>
                        <m:t>𝑖</m:t>
                      </m:r>
                    </m:oMath>
                  </m:oMathPara>
                </a14:m>
                <a:endParaRPr lang="en-US" sz="967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805250D-A66A-E5F1-0795-671555B123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3785" y="3195775"/>
                <a:ext cx="1157164" cy="24115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Rectangle 47">
            <a:extLst>
              <a:ext uri="{FF2B5EF4-FFF2-40B4-BE49-F238E27FC236}">
                <a16:creationId xmlns:a16="http://schemas.microsoft.com/office/drawing/2014/main" id="{D6121EF7-ACBA-ECFA-DC47-93A5328F4C05}"/>
              </a:ext>
            </a:extLst>
          </p:cNvPr>
          <p:cNvSpPr/>
          <p:nvPr/>
        </p:nvSpPr>
        <p:spPr>
          <a:xfrm>
            <a:off x="3166476" y="3194253"/>
            <a:ext cx="241300" cy="241300"/>
          </a:xfrm>
          <a:prstGeom prst="rect">
            <a:avLst/>
          </a:prstGeom>
          <a:solidFill>
            <a:srgbClr val="0000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ysClr val="windowText" lastClr="000000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388AE5D-5B5C-EF43-3E68-55C048B1E54E}"/>
              </a:ext>
            </a:extLst>
          </p:cNvPr>
          <p:cNvSpPr/>
          <p:nvPr/>
        </p:nvSpPr>
        <p:spPr>
          <a:xfrm>
            <a:off x="3618045" y="2828525"/>
            <a:ext cx="241300" cy="241300"/>
          </a:xfrm>
          <a:prstGeom prst="rect">
            <a:avLst/>
          </a:prstGeom>
          <a:solidFill>
            <a:srgbClr val="0000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ysClr val="windowText" lastClr="000000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7F1559D-F586-5541-7139-836684CC46FB}"/>
              </a:ext>
            </a:extLst>
          </p:cNvPr>
          <p:cNvSpPr/>
          <p:nvPr/>
        </p:nvSpPr>
        <p:spPr>
          <a:xfrm>
            <a:off x="4067151" y="2420935"/>
            <a:ext cx="241300" cy="241300"/>
          </a:xfrm>
          <a:prstGeom prst="rect">
            <a:avLst/>
          </a:prstGeom>
          <a:solidFill>
            <a:srgbClr val="000000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713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4A199A6-514C-7092-9E10-538115EAE2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660512"/>
              </p:ext>
            </p:extLst>
          </p:nvPr>
        </p:nvGraphicFramePr>
        <p:xfrm>
          <a:off x="457200" y="133028"/>
          <a:ext cx="6685271" cy="5547372"/>
        </p:xfrm>
        <a:graphic>
          <a:graphicData uri="http://schemas.openxmlformats.org/drawingml/2006/table">
            <a:tbl>
              <a:tblPr/>
              <a:tblGrid>
                <a:gridCol w="180683">
                  <a:extLst>
                    <a:ext uri="{9D8B030D-6E8A-4147-A177-3AD203B41FA5}">
                      <a16:colId xmlns:a16="http://schemas.microsoft.com/office/drawing/2014/main" val="2773137233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2555899699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724318427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567560311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3757816452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806515825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509603646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2921615827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2524410523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3472473903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638071665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94962402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214762010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821742667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541057991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63410603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2052358737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198096225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301370496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3585404814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501213269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3961343554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449592271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855649536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2434789656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75298593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701647129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2705372272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910638887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584474234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2314674620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4040414064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1104119932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943030042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217560843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2254647887"/>
                    </a:ext>
                  </a:extLst>
                </a:gridCol>
                <a:gridCol w="180683">
                  <a:extLst>
                    <a:ext uri="{9D8B030D-6E8A-4147-A177-3AD203B41FA5}">
                      <a16:colId xmlns:a16="http://schemas.microsoft.com/office/drawing/2014/main" val="946602155"/>
                    </a:ext>
                  </a:extLst>
                </a:gridCol>
              </a:tblGrid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6698017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4451701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1450429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7237602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7453898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2494537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258107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852549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7776836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0356508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4920244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0706880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6505679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830234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582491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2135011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1958638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272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2066133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7018822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2677925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757628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2615366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4853005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828905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5389597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316281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3385925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083250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1838995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5959745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648829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2376485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6670316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3796837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8063092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815111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5883494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7626407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6918336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9832710"/>
                  </a:ext>
                </a:extLst>
              </a:tr>
              <a:tr h="3865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8544878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148857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826187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4372287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3631148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A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0686559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0934735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7874558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7893226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4424939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0566623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36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N" sz="2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0843172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9949118"/>
                  </a:ext>
                </a:extLst>
              </a:tr>
              <a:tr h="10393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FF1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837590"/>
                  </a:ext>
                </a:extLst>
              </a:tr>
            </a:tbl>
          </a:graphicData>
        </a:graphic>
      </p:graphicFrame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2F2A9D28-876E-0A94-39EA-CFD9CC3AA8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347537" y="133032"/>
            <a:ext cx="7056688" cy="554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524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4363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D1270CF-8E8A-6BF1-0321-9FDA07269E77}"/>
              </a:ext>
            </a:extLst>
          </p:cNvPr>
          <p:cNvSpPr/>
          <p:nvPr/>
        </p:nvSpPr>
        <p:spPr>
          <a:xfrm>
            <a:off x="1898929" y="1125745"/>
            <a:ext cx="3547100" cy="2923829"/>
          </a:xfrm>
          <a:prstGeom prst="rect">
            <a:avLst/>
          </a:prstGeom>
          <a:solidFill>
            <a:srgbClr val="000000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4BABA88-552E-D4BC-7062-503E58563884}"/>
              </a:ext>
            </a:extLst>
          </p:cNvPr>
          <p:cNvCxnSpPr>
            <a:cxnSpLocks/>
          </p:cNvCxnSpPr>
          <p:nvPr/>
        </p:nvCxnSpPr>
        <p:spPr>
          <a:xfrm flipV="1">
            <a:off x="1015631" y="3314903"/>
            <a:ext cx="1726459" cy="1473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BE45D08-B121-F79D-D26D-47750F230807}"/>
              </a:ext>
            </a:extLst>
          </p:cNvPr>
          <p:cNvCxnSpPr>
            <a:cxnSpLocks/>
          </p:cNvCxnSpPr>
          <p:nvPr/>
        </p:nvCxnSpPr>
        <p:spPr>
          <a:xfrm>
            <a:off x="1015633" y="4788319"/>
            <a:ext cx="466380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D612BE1-3CEB-24A1-3C14-FAD5AA650C60}"/>
              </a:ext>
            </a:extLst>
          </p:cNvPr>
          <p:cNvCxnSpPr>
            <a:cxnSpLocks/>
          </p:cNvCxnSpPr>
          <p:nvPr/>
        </p:nvCxnSpPr>
        <p:spPr>
          <a:xfrm flipV="1">
            <a:off x="1015631" y="924560"/>
            <a:ext cx="2" cy="38637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327E7E2-D5F6-9AA1-5F34-2900FE2B1690}"/>
                  </a:ext>
                </a:extLst>
              </p:cNvPr>
              <p:cNvSpPr txBox="1"/>
              <p:nvPr/>
            </p:nvSpPr>
            <p:spPr>
              <a:xfrm>
                <a:off x="5070108" y="4772878"/>
                <a:ext cx="1157164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327E7E2-D5F6-9AA1-5F34-2900FE2B16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0108" y="4772878"/>
                <a:ext cx="1157164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C17255C-1231-C2CD-0E21-979DF65A9186}"/>
                  </a:ext>
                </a:extLst>
              </p:cNvPr>
              <p:cNvSpPr txBox="1"/>
              <p:nvPr/>
            </p:nvSpPr>
            <p:spPr>
              <a:xfrm>
                <a:off x="564124" y="801496"/>
                <a:ext cx="397039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C17255C-1231-C2CD-0E21-979DF65A91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24" y="801496"/>
                <a:ext cx="397039" cy="584775"/>
              </a:xfrm>
              <a:prstGeom prst="rect">
                <a:avLst/>
              </a:prstGeom>
              <a:blipFill>
                <a:blip r:embed="rId4"/>
                <a:stretch>
                  <a:fillRect l="-12500" r="-15625" b="-1276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805250D-A66A-E5F1-0795-671555B123B7}"/>
                  </a:ext>
                </a:extLst>
              </p:cNvPr>
              <p:cNvSpPr txBox="1"/>
              <p:nvPr/>
            </p:nvSpPr>
            <p:spPr>
              <a:xfrm>
                <a:off x="2353785" y="3195775"/>
                <a:ext cx="1157164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𝑖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805250D-A66A-E5F1-0795-671555B123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3785" y="3195775"/>
                <a:ext cx="1157164" cy="58477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close-up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9743253B-2C00-4C02-C1C7-7331525CFC2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9000"/>
          </a:blip>
          <a:srcRect l="14718" t="2740" r="18749" b="1766"/>
          <a:stretch/>
        </p:blipFill>
        <p:spPr>
          <a:xfrm>
            <a:off x="1893401" y="1115117"/>
            <a:ext cx="3542183" cy="285970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0FD0146-7C32-1CC2-C53C-109D9E89028E}"/>
              </a:ext>
            </a:extLst>
          </p:cNvPr>
          <p:cNvSpPr/>
          <p:nvPr/>
        </p:nvSpPr>
        <p:spPr>
          <a:xfrm>
            <a:off x="1424416" y="1522993"/>
            <a:ext cx="3547100" cy="2923829"/>
          </a:xfrm>
          <a:prstGeom prst="rect">
            <a:avLst/>
          </a:prstGeom>
          <a:solidFill>
            <a:srgbClr val="000000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pic>
        <p:nvPicPr>
          <p:cNvPr id="9" name="Picture 8" descr="A picture containing building, cage&#10;&#10;Description automatically generated">
            <a:extLst>
              <a:ext uri="{FF2B5EF4-FFF2-40B4-BE49-F238E27FC236}">
                <a16:creationId xmlns:a16="http://schemas.microsoft.com/office/drawing/2014/main" id="{F7944125-2B0A-DC7B-DEBD-13C98E78E7C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2000"/>
          </a:blip>
          <a:stretch>
            <a:fillRect/>
          </a:stretch>
        </p:blipFill>
        <p:spPr>
          <a:xfrm>
            <a:off x="1473124" y="1573468"/>
            <a:ext cx="3548832" cy="287995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C4A238A-56A1-6DBE-0496-CF2A199971EF}"/>
              </a:ext>
            </a:extLst>
          </p:cNvPr>
          <p:cNvSpPr/>
          <p:nvPr/>
        </p:nvSpPr>
        <p:spPr>
          <a:xfrm>
            <a:off x="1021365" y="1851298"/>
            <a:ext cx="3547100" cy="2923829"/>
          </a:xfrm>
          <a:prstGeom prst="rect">
            <a:avLst/>
          </a:prstGeom>
          <a:solidFill>
            <a:srgbClr val="000000">
              <a:alpha val="1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2" name="Picture 11" descr="Map&#10;&#10;Description automatically generated">
            <a:extLst>
              <a:ext uri="{FF2B5EF4-FFF2-40B4-BE49-F238E27FC236}">
                <a16:creationId xmlns:a16="http://schemas.microsoft.com/office/drawing/2014/main" id="{223E199E-E251-8F6C-060E-FFFBFDBC8F40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70000"/>
          </a:blip>
          <a:stretch>
            <a:fillRect/>
          </a:stretch>
        </p:blipFill>
        <p:spPr>
          <a:xfrm>
            <a:off x="961163" y="1847982"/>
            <a:ext cx="3759121" cy="299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662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451AFCF2-FEB4-0035-5CCF-368953331CD0}"/>
              </a:ext>
            </a:extLst>
          </p:cNvPr>
          <p:cNvCxnSpPr>
            <a:cxnSpLocks/>
          </p:cNvCxnSpPr>
          <p:nvPr/>
        </p:nvCxnSpPr>
        <p:spPr>
          <a:xfrm>
            <a:off x="1015633" y="4788319"/>
            <a:ext cx="5720447" cy="235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F42602A-B93D-F72C-0778-F70BCE2F7E7A}"/>
              </a:ext>
            </a:extLst>
          </p:cNvPr>
          <p:cNvCxnSpPr>
            <a:cxnSpLocks/>
          </p:cNvCxnSpPr>
          <p:nvPr/>
        </p:nvCxnSpPr>
        <p:spPr>
          <a:xfrm flipV="1">
            <a:off x="1015631" y="924560"/>
            <a:ext cx="2" cy="38637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5A418C8-DB26-B4CF-393E-6638BC44C14F}"/>
                  </a:ext>
                </a:extLst>
              </p:cNvPr>
              <p:cNvSpPr txBox="1"/>
              <p:nvPr/>
            </p:nvSpPr>
            <p:spPr>
              <a:xfrm>
                <a:off x="6157498" y="4811827"/>
                <a:ext cx="115716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5A418C8-DB26-B4CF-393E-6638BC44C1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7498" y="4811827"/>
                <a:ext cx="1157164" cy="40011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ED0D48-0DB3-3977-D976-AE57C28C1028}"/>
                  </a:ext>
                </a:extLst>
              </p:cNvPr>
              <p:cNvSpPr txBox="1"/>
              <p:nvPr/>
            </p:nvSpPr>
            <p:spPr>
              <a:xfrm>
                <a:off x="618592" y="933903"/>
                <a:ext cx="397039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967" b="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ED0D48-0DB3-3977-D976-AE57C28C10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592" y="933903"/>
                <a:ext cx="397039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Freeform 13">
            <a:extLst>
              <a:ext uri="{FF2B5EF4-FFF2-40B4-BE49-F238E27FC236}">
                <a16:creationId xmlns:a16="http://schemas.microsoft.com/office/drawing/2014/main" id="{95BFCE4B-38C5-5764-D64E-2D32D37A45E2}"/>
              </a:ext>
            </a:extLst>
          </p:cNvPr>
          <p:cNvSpPr/>
          <p:nvPr/>
        </p:nvSpPr>
        <p:spPr>
          <a:xfrm flipH="1">
            <a:off x="1015630" y="1579932"/>
            <a:ext cx="5141844" cy="3208387"/>
          </a:xfrm>
          <a:custGeom>
            <a:avLst/>
            <a:gdLst>
              <a:gd name="connsiteX0" fmla="*/ 0 w 4800600"/>
              <a:gd name="connsiteY0" fmla="*/ 0 h 2730500"/>
              <a:gd name="connsiteX1" fmla="*/ 1346200 w 4800600"/>
              <a:gd name="connsiteY1" fmla="*/ 622300 h 2730500"/>
              <a:gd name="connsiteX2" fmla="*/ 2527300 w 4800600"/>
              <a:gd name="connsiteY2" fmla="*/ 2324100 h 2730500"/>
              <a:gd name="connsiteX3" fmla="*/ 4800600 w 4800600"/>
              <a:gd name="connsiteY3" fmla="*/ 2730500 h 2730500"/>
              <a:gd name="connsiteX4" fmla="*/ 4800600 w 4800600"/>
              <a:gd name="connsiteY4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00600" h="2730500">
                <a:moveTo>
                  <a:pt x="0" y="0"/>
                </a:moveTo>
                <a:cubicBezTo>
                  <a:pt x="462491" y="117475"/>
                  <a:pt x="924983" y="234950"/>
                  <a:pt x="1346200" y="622300"/>
                </a:cubicBezTo>
                <a:cubicBezTo>
                  <a:pt x="1767417" y="1009650"/>
                  <a:pt x="1951567" y="1972733"/>
                  <a:pt x="2527300" y="2324100"/>
                </a:cubicBezTo>
                <a:cubicBezTo>
                  <a:pt x="3103033" y="2675467"/>
                  <a:pt x="4800600" y="2730500"/>
                  <a:pt x="4800600" y="2730500"/>
                </a:cubicBezTo>
                <a:lnTo>
                  <a:pt x="4800600" y="2730500"/>
                </a:ln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09378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514901A6-9AE9-9854-858B-D5BE5557C9CC}"/>
              </a:ext>
            </a:extLst>
          </p:cNvPr>
          <p:cNvCxnSpPr>
            <a:cxnSpLocks/>
          </p:cNvCxnSpPr>
          <p:nvPr/>
        </p:nvCxnSpPr>
        <p:spPr>
          <a:xfrm>
            <a:off x="1015633" y="4788319"/>
            <a:ext cx="5720447" cy="235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D94A4E3-B99B-2F26-EF01-58D215BE6B43}"/>
              </a:ext>
            </a:extLst>
          </p:cNvPr>
          <p:cNvCxnSpPr>
            <a:cxnSpLocks/>
          </p:cNvCxnSpPr>
          <p:nvPr/>
        </p:nvCxnSpPr>
        <p:spPr>
          <a:xfrm flipV="1">
            <a:off x="1015631" y="924560"/>
            <a:ext cx="2" cy="38637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C48597B-0FC2-B1FE-F765-EF0F8887A15D}"/>
                  </a:ext>
                </a:extLst>
              </p:cNvPr>
              <p:cNvSpPr txBox="1"/>
              <p:nvPr/>
            </p:nvSpPr>
            <p:spPr>
              <a:xfrm>
                <a:off x="6157498" y="4811827"/>
                <a:ext cx="1157164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C48597B-0FC2-B1FE-F765-EF0F8887A1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7498" y="4811827"/>
                <a:ext cx="1157164" cy="40011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74D81E-A0AA-4FED-6A63-3E2D79DBECB5}"/>
                  </a:ext>
                </a:extLst>
              </p:cNvPr>
              <p:cNvSpPr txBox="1"/>
              <p:nvPr/>
            </p:nvSpPr>
            <p:spPr>
              <a:xfrm>
                <a:off x="631292" y="933903"/>
                <a:ext cx="397039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967" b="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74D81E-A0AA-4FED-6A63-3E2D79DBEC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292" y="933903"/>
                <a:ext cx="397039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Freeform 5">
            <a:extLst>
              <a:ext uri="{FF2B5EF4-FFF2-40B4-BE49-F238E27FC236}">
                <a16:creationId xmlns:a16="http://schemas.microsoft.com/office/drawing/2014/main" id="{8427025D-4CB2-F803-DF91-5BDA416B2459}"/>
              </a:ext>
            </a:extLst>
          </p:cNvPr>
          <p:cNvSpPr/>
          <p:nvPr/>
        </p:nvSpPr>
        <p:spPr>
          <a:xfrm>
            <a:off x="1015631" y="1184402"/>
            <a:ext cx="5141863" cy="3613260"/>
          </a:xfrm>
          <a:custGeom>
            <a:avLst/>
            <a:gdLst>
              <a:gd name="connsiteX0" fmla="*/ 0 w 5665950"/>
              <a:gd name="connsiteY0" fmla="*/ 241063 h 4362907"/>
              <a:gd name="connsiteX1" fmla="*/ 342900 w 5665950"/>
              <a:gd name="connsiteY1" fmla="*/ 329963 h 4362907"/>
              <a:gd name="connsiteX2" fmla="*/ 965200 w 5665950"/>
              <a:gd name="connsiteY2" fmla="*/ 3441463 h 4362907"/>
              <a:gd name="connsiteX3" fmla="*/ 4940300 w 5665950"/>
              <a:gd name="connsiteY3" fmla="*/ 4228863 h 4362907"/>
              <a:gd name="connsiteX4" fmla="*/ 5651500 w 5665950"/>
              <a:gd name="connsiteY4" fmla="*/ 4355863 h 4362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65950" h="4362907">
                <a:moveTo>
                  <a:pt x="0" y="241063"/>
                </a:moveTo>
                <a:cubicBezTo>
                  <a:pt x="91016" y="18813"/>
                  <a:pt x="182033" y="-203437"/>
                  <a:pt x="342900" y="329963"/>
                </a:cubicBezTo>
                <a:cubicBezTo>
                  <a:pt x="503767" y="863363"/>
                  <a:pt x="198967" y="2791646"/>
                  <a:pt x="965200" y="3441463"/>
                </a:cubicBezTo>
                <a:cubicBezTo>
                  <a:pt x="1731433" y="4091280"/>
                  <a:pt x="4159250" y="4076463"/>
                  <a:pt x="4940300" y="4228863"/>
                </a:cubicBezTo>
                <a:cubicBezTo>
                  <a:pt x="5721350" y="4381263"/>
                  <a:pt x="5686425" y="4368563"/>
                  <a:pt x="5651500" y="4355863"/>
                </a:cubicBez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852664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6C9C9B1B-F594-DF4A-4216-0FFC67C5A5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541" t="45025" r="9599" b="16516"/>
          <a:stretch/>
        </p:blipFill>
        <p:spPr>
          <a:xfrm>
            <a:off x="1015631" y="2906712"/>
            <a:ext cx="5629010" cy="1905116"/>
          </a:xfrm>
          <a:prstGeom prst="rect">
            <a:avLst/>
          </a:prstGeom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1CF3563-3C42-3E27-D160-4C7042B5CF55}"/>
              </a:ext>
            </a:extLst>
          </p:cNvPr>
          <p:cNvCxnSpPr>
            <a:cxnSpLocks/>
          </p:cNvCxnSpPr>
          <p:nvPr/>
        </p:nvCxnSpPr>
        <p:spPr>
          <a:xfrm>
            <a:off x="1015633" y="4788319"/>
            <a:ext cx="5720447" cy="235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C4CFE1D-2844-F682-8510-4C30BD88A299}"/>
              </a:ext>
            </a:extLst>
          </p:cNvPr>
          <p:cNvCxnSpPr>
            <a:cxnSpLocks/>
          </p:cNvCxnSpPr>
          <p:nvPr/>
        </p:nvCxnSpPr>
        <p:spPr>
          <a:xfrm flipV="1">
            <a:off x="1015631" y="2550160"/>
            <a:ext cx="0" cy="22381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EBDFCAD-6D78-6E7A-162D-A5C93F77532C}"/>
                  </a:ext>
                </a:extLst>
              </p:cNvPr>
              <p:cNvSpPr txBox="1"/>
              <p:nvPr/>
            </p:nvSpPr>
            <p:spPr>
              <a:xfrm>
                <a:off x="735556" y="2550160"/>
                <a:ext cx="18671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EBDFCAD-6D78-6E7A-162D-A5C93F7753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5556" y="2550160"/>
                <a:ext cx="186718" cy="276999"/>
              </a:xfrm>
              <a:prstGeom prst="rect">
                <a:avLst/>
              </a:prstGeom>
              <a:blipFill>
                <a:blip r:embed="rId4"/>
                <a:stretch>
                  <a:fillRect l="-33333" r="-26667" b="-26087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6D19390-1A9D-D58D-533F-596AB385A5DA}"/>
                  </a:ext>
                </a:extLst>
              </p:cNvPr>
              <p:cNvSpPr txBox="1"/>
              <p:nvPr/>
            </p:nvSpPr>
            <p:spPr>
              <a:xfrm>
                <a:off x="6644641" y="4891381"/>
                <a:ext cx="18331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6D19390-1A9D-D58D-533F-596AB385A5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4641" y="4891381"/>
                <a:ext cx="183319" cy="276999"/>
              </a:xfrm>
              <a:prstGeom prst="rect">
                <a:avLst/>
              </a:prstGeom>
              <a:blipFill>
                <a:blip r:embed="rId5"/>
                <a:stretch>
                  <a:fillRect l="-20000" r="-13333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4E29C9-F4F2-5E61-2CC5-5B665E84FB8F}"/>
              </a:ext>
            </a:extLst>
          </p:cNvPr>
          <p:cNvCxnSpPr/>
          <p:nvPr/>
        </p:nvCxnSpPr>
        <p:spPr>
          <a:xfrm>
            <a:off x="1767840" y="2911265"/>
            <a:ext cx="0" cy="11268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E59F85D-45F1-2126-43ED-E1ECA50884DC}"/>
              </a:ext>
            </a:extLst>
          </p:cNvPr>
          <p:cNvCxnSpPr>
            <a:cxnSpLocks/>
          </p:cNvCxnSpPr>
          <p:nvPr/>
        </p:nvCxnSpPr>
        <p:spPr>
          <a:xfrm>
            <a:off x="3657600" y="2688659"/>
            <a:ext cx="0" cy="6344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BFD7F9E-51CA-A392-E6D0-6EBF7B0F2B40}"/>
              </a:ext>
            </a:extLst>
          </p:cNvPr>
          <p:cNvSpPr txBox="1"/>
          <p:nvPr/>
        </p:nvSpPr>
        <p:spPr>
          <a:xfrm>
            <a:off x="6370320" y="101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56238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074E7293-1118-FF1F-3BEE-A14DC12C2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4681" y="798512"/>
            <a:ext cx="6502400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994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ABF721C-3820-65AE-3E98-BC6127E6AD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5107" b="37475"/>
          <a:stretch/>
        </p:blipFill>
        <p:spPr>
          <a:xfrm>
            <a:off x="1806498" y="2716887"/>
            <a:ext cx="2734942" cy="749852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CBBA661-D7CF-860E-840C-90464C4E4CF8}"/>
              </a:ext>
            </a:extLst>
          </p:cNvPr>
          <p:cNvCxnSpPr>
            <a:cxnSpLocks/>
          </p:cNvCxnSpPr>
          <p:nvPr/>
        </p:nvCxnSpPr>
        <p:spPr>
          <a:xfrm>
            <a:off x="1806498" y="3423424"/>
            <a:ext cx="298902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D7F957C-42DF-C55D-E512-38436BE79390}"/>
              </a:ext>
            </a:extLst>
          </p:cNvPr>
          <p:cNvCxnSpPr>
            <a:cxnSpLocks/>
          </p:cNvCxnSpPr>
          <p:nvPr/>
        </p:nvCxnSpPr>
        <p:spPr>
          <a:xfrm flipV="1">
            <a:off x="1806498" y="2286000"/>
            <a:ext cx="0" cy="11374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55D0865-D627-2041-0325-85B67F299789}"/>
                  </a:ext>
                </a:extLst>
              </p:cNvPr>
              <p:cNvSpPr txBox="1"/>
              <p:nvPr/>
            </p:nvSpPr>
            <p:spPr>
              <a:xfrm>
                <a:off x="1519816" y="2242686"/>
                <a:ext cx="286681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h</m:t>
                      </m:r>
                    </m:oMath>
                  </m:oMathPara>
                </a14:m>
                <a:endParaRPr lang="en-CN" sz="28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55D0865-D627-2041-0325-85B67F2997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9816" y="2242686"/>
                <a:ext cx="286681" cy="430887"/>
              </a:xfrm>
              <a:prstGeom prst="rect">
                <a:avLst/>
              </a:prstGeom>
              <a:blipFill>
                <a:blip r:embed="rId4"/>
                <a:stretch>
                  <a:fillRect l="-29167" r="-25000" b="-5714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26E8430-6B8F-2B98-F1D1-F9ECD2079D96}"/>
                  </a:ext>
                </a:extLst>
              </p:cNvPr>
              <p:cNvSpPr txBox="1"/>
              <p:nvPr/>
            </p:nvSpPr>
            <p:spPr>
              <a:xfrm>
                <a:off x="4679719" y="3423424"/>
                <a:ext cx="23160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CN" sz="28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26E8430-6B8F-2B98-F1D1-F9ECD2079D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9719" y="3423424"/>
                <a:ext cx="231602" cy="430887"/>
              </a:xfrm>
              <a:prstGeom prst="rect">
                <a:avLst/>
              </a:prstGeom>
              <a:blipFill>
                <a:blip r:embed="rId5"/>
                <a:stretch>
                  <a:fillRect l="-26316" r="-21053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6" name="Graphic 25">
            <a:extLst>
              <a:ext uri="{FF2B5EF4-FFF2-40B4-BE49-F238E27FC236}">
                <a16:creationId xmlns:a16="http://schemas.microsoft.com/office/drawing/2014/main" id="{EC0297D1-C23B-CFC6-3A00-9316E4DC914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37423" b="32505"/>
          <a:stretch/>
        </p:blipFill>
        <p:spPr>
          <a:xfrm rot="10800000" flipH="1">
            <a:off x="1806496" y="2389999"/>
            <a:ext cx="2734941" cy="103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955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54D08F-CAC6-EAED-5F29-6AA27233F6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20" r="20219" b="67843"/>
          <a:stretch/>
        </p:blipFill>
        <p:spPr>
          <a:xfrm>
            <a:off x="200256" y="205902"/>
            <a:ext cx="7002210" cy="510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827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4FBDDBE-E7AF-DAB8-7F7D-9C929CFA17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342344"/>
              </p:ext>
            </p:extLst>
          </p:nvPr>
        </p:nvGraphicFramePr>
        <p:xfrm>
          <a:off x="122218" y="66636"/>
          <a:ext cx="7020269" cy="5680152"/>
        </p:xfrm>
        <a:graphic>
          <a:graphicData uri="http://schemas.openxmlformats.org/drawingml/2006/table">
            <a:tbl>
              <a:tblPr/>
              <a:tblGrid>
                <a:gridCol w="189737">
                  <a:extLst>
                    <a:ext uri="{9D8B030D-6E8A-4147-A177-3AD203B41FA5}">
                      <a16:colId xmlns:a16="http://schemas.microsoft.com/office/drawing/2014/main" val="2785298951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505936179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1588168414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1926275656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130097947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2638771657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644651119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3652107251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3892349122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4128768204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2168203715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3293148588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2259340404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3387326828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858750942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3820365732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999605809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163562982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2284021025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2665141441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2899941458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4283447054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3164522362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1927407918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1893554042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927492516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3968826402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1049307490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3986487325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3101602635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1186781419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2845400967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173278285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1176044659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2464050064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3052352664"/>
                    </a:ext>
                  </a:extLst>
                </a:gridCol>
                <a:gridCol w="189737">
                  <a:extLst>
                    <a:ext uri="{9D8B030D-6E8A-4147-A177-3AD203B41FA5}">
                      <a16:colId xmlns:a16="http://schemas.microsoft.com/office/drawing/2014/main" val="3851521650"/>
                    </a:ext>
                  </a:extLst>
                </a:gridCol>
              </a:tblGrid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7775127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0296150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163896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5810095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010330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7168703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3779377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1144405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9780224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6963277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764090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6140067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1566260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5826733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6787452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9982947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625570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101000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1056181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0417226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9760209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7062325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3194001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419165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383620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>
                        <a:alpha val="9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1523269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3360048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0985572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5109062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8725711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6765012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8518394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5351434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9368728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404464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7602804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0216540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179004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9662026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1543614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219482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77320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1469613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32509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530696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511257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8955604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391212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917643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9423065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2039725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2746252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0295645"/>
                  </a:ext>
                </a:extLst>
              </a:tr>
              <a:tr h="105188"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N" sz="100" b="0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N" sz="1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8805428"/>
                  </a:ext>
                </a:extLst>
              </a:tr>
            </a:tbl>
          </a:graphicData>
        </a:graphic>
      </p:graphicFrame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E1663091-2FFC-8DBE-7ABB-BB64D8147F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71418" y="14452"/>
            <a:ext cx="7325062" cy="575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66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1543</TotalTime>
  <Words>2911</Words>
  <Application>Microsoft Macintosh PowerPoint</Application>
  <PresentationFormat>Custom</PresentationFormat>
  <Paragraphs>2911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Ruochong Li</dc:creator>
  <cp:lastModifiedBy>Ruochong Li</cp:lastModifiedBy>
  <cp:revision>10</cp:revision>
  <dcterms:created xsi:type="dcterms:W3CDTF">2023-03-10T00:14:05Z</dcterms:created>
  <dcterms:modified xsi:type="dcterms:W3CDTF">2023-03-13T05:46:56Z</dcterms:modified>
</cp:coreProperties>
</file>

<file path=docProps/thumbnail.jpeg>
</file>